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1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8" y="4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D2B57-FC49-2211-94C8-E225A4BD6A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41EDD-F590-0828-82B4-0908DA3181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6B3AC-5B74-52CE-3F82-0A788203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40082-97F4-3700-E4AB-7EF565244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9BE80-0505-E1CE-E4BB-C9398B2A7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111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F1C5-0331-76BB-988F-F6A2A947A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C1117D-C8A7-00E7-0D0F-B11FADC13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31958-225E-6DC6-EED6-D86CDD4A6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E13CB-64E9-DBC4-FE39-6464E4BD9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C0F15-D8A1-7E1B-42F5-672624796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472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CFFC65-C640-2C8D-0645-23BBDF7DD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B2AD42-08BD-7CAF-958F-BD3D17C37D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48094-1A69-3E63-EFB8-CA6B68DFB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C06C2-ABC1-7931-ED91-77B4FAB56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4EED4-11BA-A4AF-3577-FDFADE456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885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61F77-73A8-E762-29F2-A63F0113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419F7-6000-AFC5-5B75-CA429A88B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6C4C7-AEF7-16B8-64D7-0DEDDE0F6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560A5-BA24-2080-441B-E89D2F25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69BE4-F111-1B87-09FF-1BCA28CB1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20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764D3-C589-B528-A77D-ED07817D2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22E73A-76A2-FC72-78E8-58059C894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B82B0-37C0-3AD5-B7D3-AA0BFC6CF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A682F-E609-CF2C-97B2-AE15EB7E2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FC1FC-72F4-DC29-DC85-2732DC0EF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74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3E120-1AED-3D51-B22D-68FDBF5B5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527BE-4809-1B6D-5FE5-E38969029A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413C3-A584-5ED4-2EE8-4893E9FC0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C0BEC-D6E9-CC20-364C-130F2EFCE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B505E-B35C-E48D-AE22-A6FDCF709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DF6838-D78F-9EA4-2B52-EDD13D083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2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18CDC-630E-F137-71FF-D238A0A74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478DE-0E7A-1DF2-090C-45952378E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4DFD8-94F3-6601-EE71-FFDE2285F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4C59BA-1615-10D5-77A8-3E0EE68D0D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C985DF-9BA6-8FC5-DFC6-1CD9BAC06B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9A4BD8-C7E1-2B7B-0805-D6AA77237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A33778-DF8B-57F1-A2DB-6FC6DF782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A8647A-F212-3435-6E1B-B9D4E5BAA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6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7EC49-F1DA-D656-AE87-9EE04A221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80E49A-CE2D-49E0-E1E2-C53E80B0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1126D5-8D4A-7EBC-E051-5779BE02F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7DB927-D1E1-1024-0BBF-F870E37CA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658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B09A69-C62E-35D7-9A76-67572DFC7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08044D-2FE2-7102-092A-ADEFE43D3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C3DD13-36E2-70EB-6606-AFCB47664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428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28E85-3F5D-605A-01AE-6C971A519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2BD5F-13E1-9D6A-BA34-C2BCC7B4E2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41EE3-E464-FD2A-93A6-D31766978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1E1E1C-DC6A-8D26-74B3-7C11402F0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6B104F-82FE-55A2-E20E-954586028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E9CD2-E3C1-CD75-786A-093A6C752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8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1176D-8FC9-FA85-2367-378C05436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FFDF17-B205-C900-7F9C-D2E43122EF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B5908-B77A-3671-C1E2-153D2201E0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C4C3B-C4C5-A924-EAD4-39295085A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AD84F-C7DE-A512-88F8-6050598A4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A0E0C-A880-DCB0-EEA8-E520FBF0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117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EF0EE6-EA0C-E385-4A74-396122B7D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988049-EB4E-E43A-47BB-D953C820E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92F4D-8C3F-39CE-A8B5-61CDDA6C1B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4A9CE-F790-4E4D-836C-F82561197AA6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7B899-49F0-29D3-329E-B84D78737B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714FD-4E6F-D068-70C4-DCD2E68B6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B54AF-8ED6-4319-9430-7A6D09F09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28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15A1D-CD41-F407-D5B6-1D19C8691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EC2 and EFS Assignment - 3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8FC82-06EF-7E75-D1CB-6841401B0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an EFS and connect it to 3 different EC2 instances. Make sure the all instances have different Operating System. For instance, Ubuntu, Red Hat Linux and Amazon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Linux 2.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712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2D1F5E-1766-68A8-9A0A-379245C42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47" y="222714"/>
            <a:ext cx="10748159" cy="641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79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EEE0ED-E5F1-34EE-89C9-6131A00A1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390" y="196413"/>
            <a:ext cx="10670585" cy="646517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0DC9C4C-814E-8033-DF01-DD9B4986A30B}"/>
              </a:ext>
            </a:extLst>
          </p:cNvPr>
          <p:cNvSpPr/>
          <p:nvPr/>
        </p:nvSpPr>
        <p:spPr>
          <a:xfrm>
            <a:off x="2704454" y="1139125"/>
            <a:ext cx="2107770" cy="1162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297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DE8E86-1F06-DF35-E90C-454A9BC65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525" y="271276"/>
            <a:ext cx="10556410" cy="631544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6FB5A6-DB46-7B18-DF43-99EC4A38090B}"/>
              </a:ext>
            </a:extLst>
          </p:cNvPr>
          <p:cNvSpPr/>
          <p:nvPr/>
        </p:nvSpPr>
        <p:spPr>
          <a:xfrm>
            <a:off x="2665708" y="4021810"/>
            <a:ext cx="2960177" cy="5579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03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EA0E67-A35C-493E-F7BF-0B8DF91FA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137" y="292801"/>
            <a:ext cx="10446394" cy="627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707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7065D6-0307-3DFA-778D-617B5774A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20" y="364886"/>
            <a:ext cx="10390185" cy="629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811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2FB97E-22CC-A13D-1E6E-9982BB6CE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79" y="181674"/>
            <a:ext cx="11213576" cy="649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917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C0A7DC-49DD-BFA1-5CE7-AF82ADC97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700" y="261758"/>
            <a:ext cx="10810600" cy="633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757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7B808C-81EB-DA02-4122-C1173F291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93" y="123060"/>
            <a:ext cx="10915461" cy="645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393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3F9817-1F0F-78E0-157F-53D1290CD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27" y="312234"/>
            <a:ext cx="10513832" cy="634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246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67FEF7-4768-C31F-5F4E-CE876B804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45" y="262305"/>
            <a:ext cx="10537213" cy="633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295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BF4FFC-A65C-A488-327F-E7CC4474D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17" y="357445"/>
            <a:ext cx="10163166" cy="614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10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BB0F13-9DB7-7D59-7DF5-C5C12D119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126" y="271867"/>
            <a:ext cx="10491748" cy="631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528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42C48E-D3C5-2E2C-BD66-3BFAEBBFC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388" y="200712"/>
            <a:ext cx="10426949" cy="626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036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4BF3DE-F945-FC9A-2B4A-3610A360A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781" y="344837"/>
            <a:ext cx="10250438" cy="616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224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E15B9D-8DE4-A897-2C8C-8309D22B0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169" y="236217"/>
            <a:ext cx="10588662" cy="638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053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E15EBC-166F-596C-7F16-CCA73661B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566" y="461038"/>
            <a:ext cx="10074867" cy="610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46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905460-3653-BC71-4756-E5D5DF373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380" y="307935"/>
            <a:ext cx="10541647" cy="635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74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4CEBD7-0908-3DD4-0025-486E1BE90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474" y="478084"/>
            <a:ext cx="10045052" cy="60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66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43</Words>
  <Application>Microsoft Office PowerPoint</Application>
  <PresentationFormat>Widescreen</PresentationFormat>
  <Paragraphs>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  EC2 and EFS Assignment - 3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EC2 and EFS Assignment - 3</dc:title>
  <dc:creator>Vaitheeswari C</dc:creator>
  <cp:lastModifiedBy>Vaitheeswari C</cp:lastModifiedBy>
  <cp:revision>1</cp:revision>
  <dcterms:created xsi:type="dcterms:W3CDTF">2023-03-12T15:50:42Z</dcterms:created>
  <dcterms:modified xsi:type="dcterms:W3CDTF">2023-03-12T15:54:20Z</dcterms:modified>
</cp:coreProperties>
</file>

<file path=docProps/thumbnail.jpeg>
</file>